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B71-E23E-47B8-892C-2CC923EE9B17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AF2C-5F70-43E4-8826-312E26D98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B71-E23E-47B8-892C-2CC923EE9B17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AF2C-5F70-43E4-8826-312E26D98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B71-E23E-47B8-892C-2CC923EE9B17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AF2C-5F70-43E4-8826-312E26D98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B71-E23E-47B8-892C-2CC923EE9B17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AF2C-5F70-43E4-8826-312E26D98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B71-E23E-47B8-892C-2CC923EE9B17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AF2C-5F70-43E4-8826-312E26D98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B71-E23E-47B8-892C-2CC923EE9B17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AF2C-5F70-43E4-8826-312E26D98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B71-E23E-47B8-892C-2CC923EE9B17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AF2C-5F70-43E4-8826-312E26D98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B71-E23E-47B8-892C-2CC923EE9B17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AF2C-5F70-43E4-8826-312E26D98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B71-E23E-47B8-892C-2CC923EE9B17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AF2C-5F70-43E4-8826-312E26D98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B71-E23E-47B8-892C-2CC923EE9B17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AF2C-5F70-43E4-8826-312E26D98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B71-E23E-47B8-892C-2CC923EE9B17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AF2C-5F70-43E4-8826-312E26D98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F6B71-E23E-47B8-892C-2CC923EE9B17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8AF2C-5F70-43E4-8826-312E26D980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BMW</dc:creator>
  <cp:lastModifiedBy>BMW</cp:lastModifiedBy>
  <cp:revision>7</cp:revision>
  <dcterms:created xsi:type="dcterms:W3CDTF">2016-05-20T07:53:49Z</dcterms:created>
  <dcterms:modified xsi:type="dcterms:W3CDTF">2016-05-20T09:00:47Z</dcterms:modified>
</cp:coreProperties>
</file>