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C39D1-3147-4436-9755-36D2D8E40F57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022E3-2FCE-40B8-B931-CF3A248FA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022E3-2FCE-40B8-B931-CF3A248FAE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32DA-A0FC-4CE0-90D8-D9757CDCE592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E91E-180C-47D4-8EA5-B1F1144E8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32DA-A0FC-4CE0-90D8-D9757CDCE592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E91E-180C-47D4-8EA5-B1F1144E8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32DA-A0FC-4CE0-90D8-D9757CDCE592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E91E-180C-47D4-8EA5-B1F1144E8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32DA-A0FC-4CE0-90D8-D9757CDCE592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E91E-180C-47D4-8EA5-B1F1144E8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32DA-A0FC-4CE0-90D8-D9757CDCE592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E91E-180C-47D4-8EA5-B1F1144E8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32DA-A0FC-4CE0-90D8-D9757CDCE592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E91E-180C-47D4-8EA5-B1F1144E8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32DA-A0FC-4CE0-90D8-D9757CDCE592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E91E-180C-47D4-8EA5-B1F1144E8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32DA-A0FC-4CE0-90D8-D9757CDCE592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E91E-180C-47D4-8EA5-B1F1144E8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32DA-A0FC-4CE0-90D8-D9757CDCE592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E91E-180C-47D4-8EA5-B1F1144E8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32DA-A0FC-4CE0-90D8-D9757CDCE592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E91E-180C-47D4-8EA5-B1F1144E8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32DA-A0FC-4CE0-90D8-D9757CDCE592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E91E-180C-47D4-8EA5-B1F1144E8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32DA-A0FC-4CE0-90D8-D9757CDCE592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E91E-180C-47D4-8EA5-B1F1144E8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</Words>
  <Application>Microsoft Office PowerPoint</Application>
  <PresentationFormat>Экран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BMW</dc:creator>
  <cp:lastModifiedBy>BMW</cp:lastModifiedBy>
  <cp:revision>18</cp:revision>
  <dcterms:created xsi:type="dcterms:W3CDTF">2016-04-20T09:57:29Z</dcterms:created>
  <dcterms:modified xsi:type="dcterms:W3CDTF">2016-05-27T12:08:36Z</dcterms:modified>
</cp:coreProperties>
</file>